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60" r:id="rId4"/>
    <p:sldId id="261" r:id="rId5"/>
    <p:sldId id="267" r:id="rId6"/>
    <p:sldId id="263" r:id="rId7"/>
    <p:sldId id="268" r:id="rId8"/>
    <p:sldId id="269" r:id="rId9"/>
    <p:sldId id="266" r:id="rId10"/>
  </p:sldIdLst>
  <p:sldSz cx="15119350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39B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68" d="100"/>
          <a:sy n="68" d="100"/>
        </p:scale>
        <p:origin x="5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497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8876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509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511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89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81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860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80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630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175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091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BFF26-46A6-426D-AD0A-ECB7F3849EA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802FC-75B9-445D-B1C6-C59DC2502B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67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3DCC412-E421-4BFF-9FAA-43BF3CF1164F}"/>
              </a:ext>
            </a:extLst>
          </p:cNvPr>
          <p:cNvSpPr txBox="1"/>
          <p:nvPr/>
        </p:nvSpPr>
        <p:spPr>
          <a:xfrm>
            <a:off x="296795" y="9358528"/>
            <a:ext cx="67651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i="1" dirty="0">
                <a:solidFill>
                  <a:srgbClr val="139B38"/>
                </a:solidFill>
                <a:latin typeface="Georgia" panose="02040502050405020303" pitchFamily="18" charset="0"/>
              </a:rPr>
              <a:t>Avancement manuel</a:t>
            </a:r>
          </a:p>
          <a:p>
            <a:pPr algn="r"/>
            <a:endParaRPr lang="fr-FR" sz="1200" b="1" i="1" dirty="0">
              <a:solidFill>
                <a:srgbClr val="139B38"/>
              </a:solidFill>
              <a:latin typeface="Georgia" panose="02040502050405020303" pitchFamily="18" charset="0"/>
            </a:endParaRPr>
          </a:p>
          <a:p>
            <a:pPr algn="r"/>
            <a:r>
              <a:rPr lang="fr-FR" sz="1200" b="1" i="1" dirty="0">
                <a:solidFill>
                  <a:srgbClr val="139B38"/>
                </a:solidFill>
                <a:latin typeface="Georgia" panose="02040502050405020303" pitchFamily="18" charset="0"/>
              </a:rPr>
              <a:t>Cliquer pour avancer</a:t>
            </a:r>
          </a:p>
          <a:p>
            <a:pPr algn="r"/>
            <a:endParaRPr lang="fr-FR" sz="1200" b="1" i="1" dirty="0">
              <a:solidFill>
                <a:srgbClr val="139B38"/>
              </a:solidFill>
              <a:latin typeface="Georgia" panose="02040502050405020303" pitchFamily="18" charset="0"/>
            </a:endParaRPr>
          </a:p>
          <a:p>
            <a:pPr algn="r"/>
            <a:r>
              <a:rPr lang="fr-FR" sz="1200" b="1" i="1" dirty="0">
                <a:solidFill>
                  <a:srgbClr val="139B38"/>
                </a:solidFill>
                <a:latin typeface="Georgia" panose="02040502050405020303" pitchFamily="18" charset="0"/>
              </a:rPr>
              <a:t>Echappement pour quitter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1773666-FC68-427C-A69E-18740276038A}"/>
              </a:ext>
            </a:extLst>
          </p:cNvPr>
          <p:cNvSpPr txBox="1"/>
          <p:nvPr/>
        </p:nvSpPr>
        <p:spPr>
          <a:xfrm>
            <a:off x="0" y="3712191"/>
            <a:ext cx="7557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i="1" dirty="0">
                <a:solidFill>
                  <a:srgbClr val="139B38"/>
                </a:solidFill>
                <a:latin typeface="Georgia" panose="02040502050405020303" pitchFamily="18" charset="0"/>
              </a:rPr>
              <a:t>Votre calendrier 2023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04A6DF4-3FD0-FB3B-76CB-6A3FC0280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097" y="2775"/>
            <a:ext cx="7562253" cy="1068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918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0AD674-5B82-1EEC-F475-E84FA8082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841" y="-1"/>
            <a:ext cx="7629509" cy="10691812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BDAC485-1A48-3048-D3ED-63E9FBE4ED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75562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034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848DE7B3-D322-2001-F29B-E743F31B4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19" y="0"/>
            <a:ext cx="7600731" cy="10691812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89F8D6C-717C-F540-2766-6C5E628CBA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561013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734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DE7FF37-CCD9-6124-007E-60CF34E3D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651985" cy="10691813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DECA39B-06BE-03E7-C27C-478E8918B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3232" y="-1"/>
            <a:ext cx="7686118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268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677CD7A-42AD-B57C-25D5-703D5059A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546137" cy="1069181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86919D8-7FAC-58FD-1339-D0B20C84A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137" y="-1"/>
            <a:ext cx="7573214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529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A75896-FA88-AB18-77A6-5E27C26D5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708255" cy="1069181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302FD3A-6D9F-623C-8551-B754865244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971" y="-1"/>
            <a:ext cx="7554379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144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13F8DBC9-4821-64F6-B27C-B7C6E71B3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561013" cy="1069181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54C083E-DCA1-4F7D-0E33-B3D3ACA60D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376" y="-1"/>
            <a:ext cx="7597974" cy="1069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67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67FE3FA-4C06-A5B1-F3DE-34685B3DD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73368" cy="1069181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8DB8FE9-9962-04A8-646E-5A4572149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113" y="-1"/>
            <a:ext cx="7559237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992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5CB8DCAB-D397-4FC7-B27F-8AAFF43AED80}"/>
              </a:ext>
            </a:extLst>
          </p:cNvPr>
          <p:cNvSpPr txBox="1"/>
          <p:nvPr/>
        </p:nvSpPr>
        <p:spPr>
          <a:xfrm>
            <a:off x="7833815" y="4699263"/>
            <a:ext cx="7285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1" i="1" u="none" strike="noStrike" kern="1200" cap="none" spc="0" normalizeH="0" baseline="0" noProof="0" dirty="0">
                <a:ln>
                  <a:noFill/>
                </a:ln>
                <a:solidFill>
                  <a:srgbClr val="139B38"/>
                </a:solidFill>
                <a:effectLst/>
                <a:uLnTx/>
                <a:uFillTx/>
                <a:latin typeface="Georgia" panose="02040502050405020303" pitchFamily="18" charset="0"/>
              </a:rPr>
              <a:t>A l’année prochaine.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6EBDC53-0527-606F-0AD9-318F27702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591975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72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</TotalTime>
  <Words>15</Words>
  <Application>Microsoft Office PowerPoint</Application>
  <PresentationFormat>Personnalisé</PresentationFormat>
  <Paragraphs>7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Georgia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Michel FAVREL</dc:creator>
  <cp:lastModifiedBy>Michel FAVREL</cp:lastModifiedBy>
  <cp:revision>60</cp:revision>
  <dcterms:created xsi:type="dcterms:W3CDTF">2019-10-09T17:40:46Z</dcterms:created>
  <dcterms:modified xsi:type="dcterms:W3CDTF">2022-12-03T15:55:18Z</dcterms:modified>
</cp:coreProperties>
</file>